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>
        <p:scale>
          <a:sx n="91" d="100"/>
          <a:sy n="91" d="100"/>
        </p:scale>
        <p:origin x="-1219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6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24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29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Текст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AC31AC5-5E25-45AB-B41F-77DF1988192E}" type="datetimeFigureOut">
              <a:rPr lang="ru-RU" smtClean="0"/>
              <a:pPr/>
              <a:t>02.02.2019</a:t>
            </a:fld>
            <a:endParaRPr lang="ru-RU" dirty="0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CB1EB7-4D30-4FCF-8E66-D528E39AFE7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pull dir="d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3.fotokto.ru/photo/full/244/24480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8757320" cy="592450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3645024"/>
            <a:ext cx="7772400" cy="2366340"/>
          </a:xfrm>
        </p:spPr>
        <p:txBody>
          <a:bodyPr>
            <a:noAutofit/>
          </a:bodyPr>
          <a:lstStyle/>
          <a:p>
            <a:r>
              <a:rPr lang="ru-RU" sz="7200" b="1" i="1" dirty="0" smtClean="0">
                <a:solidFill>
                  <a:schemeClr val="bg1"/>
                </a:solidFill>
              </a:rPr>
              <a:t>Фотография и компьютер</a:t>
            </a:r>
            <a:endParaRPr lang="ru-RU" sz="72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i.ytimg.com/vi/UM0rJftvMfI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1430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115616" y="620688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Сейчас существует множество компьютерных программ для ретуши и различных форм дизайнерской работы с фотоизображением. Для решения ваших творческих задач самой удобной и достаточной для выполнения приводимых здесь заданий является программа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hotoshoptip.com/wp-content/uploads/2014/08/Full-Screen-Mode-With-Menu-Bar-in-photoshop-cs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3837536"/>
            <a:ext cx="5204133" cy="292589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60648"/>
            <a:ext cx="8686800" cy="1034752"/>
          </a:xfrm>
        </p:spPr>
        <p:txBody>
          <a:bodyPr>
            <a:noAutofit/>
          </a:bodyPr>
          <a:lstStyle/>
          <a:p>
            <a:r>
              <a:rPr lang="ru-RU" sz="2400" b="1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Помимо уже упоминающегося досадной и случайной помехи в кадре, в сфотографированном изображении может быть:</a:t>
            </a:r>
            <a:endParaRPr lang="ru-RU" sz="2400" b="1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36912"/>
          </a:xfrm>
        </p:spPr>
        <p:txBody>
          <a:bodyPr>
            <a:normAutofit fontScale="55000" lnSpcReduction="20000"/>
          </a:bodyPr>
          <a:lstStyle/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изменена цветность;</a:t>
            </a:r>
          </a:p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изменена освещенность;</a:t>
            </a:r>
          </a:p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увеличена резкость фотографий;</a:t>
            </a:r>
          </a:p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заменен фон;</a:t>
            </a:r>
          </a:p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совмещено в одно изображенное на разных снимках;</a:t>
            </a:r>
          </a:p>
          <a:p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Заменены на портрете костюм и шляпа</a:t>
            </a:r>
            <a:r>
              <a:rPr lang="ru-RU" sz="4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ru-RU" sz="44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4221088"/>
            <a:ext cx="2664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u-RU" b="1" i="1" dirty="0">
                <a:solidFill>
                  <a:schemeClr val="accent2">
                    <a:lumMod val="50000"/>
                  </a:schemeClr>
                </a:solidFill>
              </a:rPr>
              <a:t>А дальше- больше: к одному туловищу присоединена другая рука, затем нога, голова…..</a:t>
            </a:r>
            <a:endParaRPr lang="ru-RU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batona.net/uploads/posts/2012-03/1332220721_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99" y="1954776"/>
            <a:ext cx="5998079" cy="449855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640960" cy="1008112"/>
          </a:xfrm>
        </p:spPr>
        <p:txBody>
          <a:bodyPr>
            <a:noAutofit/>
          </a:bodyPr>
          <a:lstStyle/>
          <a:p>
            <a:r>
              <a:rPr lang="ru-RU" sz="24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Все эти преобразования позволяют настолько изменить содержание картинки, что вместо помехи-ветки, перекрывающей лицо человека, можно убрать самого человека или поместить  другого</a:t>
            </a:r>
            <a:r>
              <a:rPr lang="ru-RU" sz="2400" b="1" dirty="0" smtClean="0">
                <a:solidFill>
                  <a:srgbClr val="FFFF00"/>
                </a:solidFill>
              </a:rPr>
              <a:t>.</a:t>
            </a:r>
            <a:endParaRPr lang="ru-RU" sz="2400" b="1" dirty="0">
              <a:solidFill>
                <a:srgbClr val="FFFF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9273" y="1844824"/>
            <a:ext cx="21785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</a:rPr>
              <a:t>Такая безграничная корректировка снимка практически обращает документальную достоверность фотоснимка в его фальсификацию. Видимое из правды становится обманом.</a:t>
            </a:r>
            <a:endParaRPr lang="ru-RU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229600" cy="1143000"/>
          </a:xfrm>
        </p:spPr>
        <p:txBody>
          <a:bodyPr>
            <a:noAutofit/>
          </a:bodyPr>
          <a:lstStyle/>
          <a:p>
            <a:r>
              <a:rPr lang="ru-RU" sz="28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Чтобы не произошло искажений , при которых информация превращается в деформацию, корректировка фотографии должна иметь разумные пределы.</a:t>
            </a:r>
            <a:endParaRPr lang="ru-RU" sz="2800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602" name="AutoShape 2" descr="http://arch-student.com/wp-content/uploads/2017/07/photocleaning-1499838599p48l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4" name="AutoShape 4" descr="http://arch-student.com/wp-content/uploads/2017/07/photocleaning-1499838599p48l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5606" name="Picture 6" descr="http://arch-student.com/wp-content/uploads/2017/07/photocleaning-1499838599p48l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1448" y="2843785"/>
            <a:ext cx="4536504" cy="2298496"/>
          </a:xfrm>
          <a:prstGeom prst="rect">
            <a:avLst/>
          </a:prstGeom>
          <a:noFill/>
        </p:spPr>
      </p:pic>
      <p:pic>
        <p:nvPicPr>
          <p:cNvPr id="7" name="Picture 2" descr="http://s1.fotokto.ru/photo/full/51/511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440" y="2374514"/>
            <a:ext cx="4316050" cy="3237038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s://infosphere.top/static/images/article/aa/content/kak-ubrat-cheloveka-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416824" cy="4635515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0374" y="0"/>
            <a:ext cx="8683625" cy="1988840"/>
          </a:xfrm>
        </p:spPr>
        <p:txBody>
          <a:bodyPr>
            <a:noAutofit/>
          </a:bodyPr>
          <a:lstStyle/>
          <a:p>
            <a:r>
              <a:rPr lang="ru-RU" sz="2400" b="1" cap="none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Вмешательство фотографа в «визуальное сообщение» не должно приводить к подмене факта новой реальностью, ее «двойником»,которому трудно не поверить и не обмануться благодаря внешней схожести с оригиналом</a:t>
            </a:r>
            <a:r>
              <a:rPr lang="ru-RU" sz="2400" b="1" dirty="0" smtClean="0"/>
              <a:t>.</a:t>
            </a:r>
            <a:endParaRPr lang="ru-RU" sz="2400" b="1" dirty="0"/>
          </a:p>
        </p:txBody>
      </p:sp>
      <p:sp>
        <p:nvSpPr>
          <p:cNvPr id="25602" name="AutoShape 2" descr="http://arch-student.com/wp-content/uploads/2017/07/photocleaning-1499838599p48l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604" name="AutoShape 4" descr="http://arch-student.com/wp-content/uploads/2017/07/photocleaning-1499838599p48l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stv-foto.ru/index.php?option=com_joomgallery&amp;func=watermark&amp;catid=14&amp;id=1254&amp;Itemid=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60648"/>
            <a:ext cx="7350955" cy="4464497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108520" y="5013176"/>
            <a:ext cx="9144000" cy="1844824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b="1" dirty="0" smtClean="0">
                <a:solidFill>
                  <a:srgbClr val="002060"/>
                </a:solidFill>
              </a:rPr>
              <a:t>        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</a:rPr>
              <a:t>Ещё одним важным следствием компьютерной революции стала возможность скачивания из Интернета любого понравившегося вам фотоснимка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ru-RU" sz="2000" b="1" dirty="0" smtClean="0">
                <a:solidFill>
                  <a:schemeClr val="accent2">
                    <a:lumMod val="50000"/>
                  </a:schemeClr>
                </a:solidFill>
              </a:rPr>
              <a:t> парада или автогонок, реки на закате или дождливой старой улочки в Праге. Не фотографируя их  и не будучи ни там, ни там, вы увидите эти изображения на мониторе своего компьютера.</a:t>
            </a:r>
            <a:endParaRPr lang="ru-RU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childpages.ru/wp-content/uploads/2017/04/189789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8800"/>
            <a:ext cx="6529741" cy="489730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1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Так рождается новая задача фотохудожника-создание фотоархива и умение работать с ним</a:t>
            </a:r>
            <a:r>
              <a:rPr lang="ru-RU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ru-RU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www.bk-art.ru/userfiles/kollazh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28115"/>
            <a:ext cx="6948263" cy="521119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395536" y="5373216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Компьютер придает фотографическому делу новые черты художественного творчества. Примером этого может служить работа в жанре </a:t>
            </a:r>
            <a:r>
              <a:rPr lang="ru-RU" sz="2400" b="1" i="1" dirty="0" smtClean="0">
                <a:solidFill>
                  <a:schemeClr val="accent2">
                    <a:lumMod val="50000"/>
                  </a:schemeClr>
                </a:solidFill>
              </a:rPr>
              <a:t>коллажа</a:t>
            </a:r>
            <a:endParaRPr lang="ru-RU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alina-collage.ucoz.ru/n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53340"/>
            <a:ext cx="7164287" cy="537321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3934"/>
            <a:ext cx="8424936" cy="1686874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ru-RU" sz="2000" b="1" cap="none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 нем происходит композиционное и смысловое соединение разных изображений-фотографий, рисунков, текстов- в композицию, рождающую художественный образ.</a:t>
            </a:r>
            <a:endParaRPr lang="ru-RU" sz="2000" b="1" cap="none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0" name="Picture 8" descr="https://i.mycdn.me/image?id=872979132519&amp;t=3&amp;plc=WEB&amp;tkn=*1jaKo2qCcZk30MxpB-8_puzYzK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565" y="3583420"/>
            <a:ext cx="4032448" cy="3024336"/>
          </a:xfrm>
          <a:prstGeom prst="rect">
            <a:avLst/>
          </a:prstGeom>
          <a:noFill/>
        </p:spPr>
      </p:pic>
      <p:pic>
        <p:nvPicPr>
          <p:cNvPr id="33798" name="Picture 6" descr="https://svopi.ru/uploads/posts/2017-03/1490972467_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5483" y="332656"/>
            <a:ext cx="4037530" cy="2780928"/>
          </a:xfrm>
          <a:prstGeom prst="rect">
            <a:avLst/>
          </a:prstGeom>
          <a:noFill/>
        </p:spPr>
      </p:pic>
      <p:pic>
        <p:nvPicPr>
          <p:cNvPr id="33796" name="Picture 4" descr="https://img.fonwall.ru/o/0l/ptitsa-gnezdo-ptentsi-klyuv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857397"/>
            <a:ext cx="3744416" cy="2784579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79512" y="476672"/>
            <a:ext cx="4499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solidFill>
                  <a:srgbClr val="7030A0"/>
                </a:solidFill>
              </a:rPr>
              <a:t>    </a:t>
            </a:r>
            <a:r>
              <a:rPr lang="ru-RU" b="1" i="1" dirty="0" smtClean="0"/>
              <a:t>На основе фотографий при помощи различных программ может быть создана полноценная художественная работа на любую тему: от кормления птенцов до запуска ракеты. Ее компьютерная форма может быть самой разнообразной: от коллажа и инсталляции до слайд-фильма (видеопрезентации), когда фотопросмотр имеет временную протяженность-определенный хронометраж.</a:t>
            </a:r>
            <a:endParaRPr lang="ru-RU" b="1" i="1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ytimg.com/vi/pKJuIvu68AU/maxres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136" y="188640"/>
            <a:ext cx="8697421" cy="504056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2276872"/>
            <a:ext cx="8686800" cy="4581128"/>
          </a:xfrm>
        </p:spPr>
        <p:txBody>
          <a:bodyPr>
            <a:normAutofit fontScale="85000" lnSpcReduction="20000"/>
          </a:bodyPr>
          <a:lstStyle/>
          <a:p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ru-RU" sz="2800" b="1" dirty="0" smtClean="0">
                <a:solidFill>
                  <a:schemeClr val="accent2">
                    <a:lumMod val="50000"/>
                  </a:schemeClr>
                </a:solidFill>
              </a:rPr>
              <a:t>Компьютерная обработка снимка не должна превратить запечатленную на нем правду факта в зрительно правдоподобный обман</a:t>
            </a:r>
            <a:endParaRPr lang="ru-RU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200" b="1" cap="none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 В коллаже, как в любой картине, должен быть выделен смысловой центр и достигнута его композиционная сбалансированность с элементами второго, третьего планов.</a:t>
            </a:r>
            <a:r>
              <a:rPr lang="ru-RU" b="1" cap="none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b="1" cap="none" dirty="0" smtClea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ru-RU" b="1" cap="none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877272"/>
            <a:ext cx="226368" cy="248891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endParaRPr lang="ru-RU" dirty="0"/>
          </a:p>
        </p:txBody>
      </p:sp>
      <p:pic>
        <p:nvPicPr>
          <p:cNvPr id="34818" name="Picture 2" descr="https://i.siteapi.org/TtT9kOGv51equ-1xwkdNC_0Ezns=/fit-in/1024x768/center/top/filters:format(png)/60bf4cf53b599f0.s.siteapi.org/img/545e1c5c395fea5b1c4a7ea7d5de4cf0f441ddd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9388"/>
            <a:ext cx="7272808" cy="5454606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0070C0"/>
                </a:solidFill>
              </a:rPr>
              <a:t>Творческое задание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Создание коллажной композиции из 5-7 изобразительных элементов (например, </a:t>
            </a:r>
            <a:r>
              <a:rPr lang="en-US" dirty="0" smtClean="0"/>
              <a:t>“</a:t>
            </a:r>
            <a:r>
              <a:rPr lang="ru-RU" dirty="0" smtClean="0"/>
              <a:t>Новосибирск</a:t>
            </a:r>
            <a:r>
              <a:rPr lang="en-US" dirty="0" smtClean="0"/>
              <a:t>”</a:t>
            </a:r>
            <a:r>
              <a:rPr lang="ru-RU" dirty="0" smtClean="0"/>
              <a:t>, </a:t>
            </a:r>
            <a:r>
              <a:rPr lang="en-US" dirty="0" smtClean="0"/>
              <a:t>“</a:t>
            </a:r>
            <a:r>
              <a:rPr lang="ru-RU" dirty="0" smtClean="0"/>
              <a:t>Великая Отечественная война</a:t>
            </a:r>
            <a:r>
              <a:rPr lang="en-US" dirty="0" smtClean="0"/>
              <a:t>”</a:t>
            </a:r>
            <a:r>
              <a:rPr lang="ru-RU" dirty="0" smtClean="0"/>
              <a:t> , </a:t>
            </a:r>
            <a:r>
              <a:rPr lang="en-US" dirty="0" smtClean="0"/>
              <a:t>“</a:t>
            </a:r>
            <a:r>
              <a:rPr lang="ru-RU" dirty="0" smtClean="0"/>
              <a:t>Эпоха Возрождения</a:t>
            </a:r>
            <a:r>
              <a:rPr lang="en-US" dirty="0" smtClean="0"/>
              <a:t>”</a:t>
            </a:r>
            <a:r>
              <a:rPr lang="ru-RU" dirty="0" smtClean="0"/>
              <a:t> , </a:t>
            </a:r>
            <a:r>
              <a:rPr lang="en-US" dirty="0" smtClean="0"/>
              <a:t>“</a:t>
            </a:r>
            <a:r>
              <a:rPr lang="ru-RU" dirty="0" smtClean="0"/>
              <a:t>Мои друзья</a:t>
            </a:r>
            <a:r>
              <a:rPr lang="en-US" dirty="0" smtClean="0"/>
              <a:t>”</a:t>
            </a:r>
            <a:r>
              <a:rPr lang="ru-RU" dirty="0" smtClean="0"/>
              <a:t>, </a:t>
            </a:r>
            <a:r>
              <a:rPr lang="en-US" dirty="0" smtClean="0"/>
              <a:t>“</a:t>
            </a:r>
            <a:r>
              <a:rPr lang="ru-RU" dirty="0" smtClean="0"/>
              <a:t>Интерьер моего дома</a:t>
            </a:r>
            <a:r>
              <a:rPr lang="en-US" dirty="0" smtClean="0"/>
              <a:t>” </a:t>
            </a:r>
            <a:r>
              <a:rPr lang="ru-RU" dirty="0" smtClean="0"/>
              <a:t>и др.) при помощи программы </a:t>
            </a:r>
            <a:r>
              <a:rPr lang="en-US" dirty="0" smtClean="0"/>
              <a:t>Adobe Photoshop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 НОВЫМ ГОДОМ И РОЖДЕСТВОМ!</a:t>
            </a:r>
            <a:endParaRPr lang="ru-RU" dirty="0"/>
          </a:p>
        </p:txBody>
      </p:sp>
      <p:pic>
        <p:nvPicPr>
          <p:cNvPr id="134146" name="Picture 2" descr="https://cs8.livemaster.ru/storage/3b/61/343e2ba39a41a163e4bc0cca4b3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2481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shop.uzex.uz/Files/offers/pic181101104419115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564904"/>
            <a:ext cx="7018821" cy="403244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174766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28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Появление компьютера, электронно-цифровых технологий расширило возможности съемки и обработки фотографии.</a:t>
            </a:r>
            <a:endParaRPr lang="ru-RU" sz="2800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s://4tololo.ru/files/images/201628011234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32656"/>
            <a:ext cx="6768752" cy="507656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5517232"/>
            <a:ext cx="8686800" cy="1080120"/>
          </a:xfrm>
          <a:ln>
            <a:noFill/>
          </a:ln>
        </p:spPr>
        <p:txBody>
          <a:bodyPr>
            <a:noAutofit/>
          </a:bodyPr>
          <a:lstStyle/>
          <a:p>
            <a:r>
              <a:rPr lang="ru-RU" sz="24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Однако применение в работе компьютерных программ требует не только технологических навыков, но и осознание их художественных возможностей.</a:t>
            </a:r>
            <a:endParaRPr lang="ru-RU" sz="2400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03.fotocdn.net/s25/249/public_pin_l/13/26312737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065534"/>
            <a:ext cx="7818097" cy="450382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2204864"/>
          </a:xfrm>
        </p:spPr>
        <p:txBody>
          <a:bodyPr>
            <a:normAutofit/>
          </a:bodyPr>
          <a:lstStyle/>
          <a:p>
            <a:pPr algn="ctr"/>
            <a:r>
              <a:rPr lang="ru-RU" sz="24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Новая технология облегчает получение изображения, повышает качество и в то же время заставляет по новому взглянуть на смысл фотографии как искусства и информационного сообщения.</a:t>
            </a:r>
            <a:endParaRPr lang="ru-RU" sz="2400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b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Рассмотрим, что может произойти со снимком при его компьютерной обработке.</a:t>
            </a:r>
            <a:endParaRPr lang="ru-RU" sz="3200" b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8434" name="Picture 2" descr="https://www.photoshopsunduchok.ru/images/stories/2012/obrabotka-foto/kak-ubrat-predmet-v-photoshope/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8871083" cy="4228551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s00.yaplakal.com/pics/pics_original/4/0/1/114321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88640"/>
            <a:ext cx="7704856" cy="652534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ru-RU" sz="2800" b="1" dirty="0" smtClean="0">
                <a:solidFill>
                  <a:schemeClr val="bg1"/>
                </a:solidFill>
              </a:rPr>
              <a:t>   </a:t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r>
              <a:rPr lang="ru-RU" sz="2800" b="1" dirty="0" smtClean="0">
                <a:solidFill>
                  <a:schemeClr val="bg1"/>
                </a:solidFill>
              </a:rPr>
              <a:t/>
            </a:r>
            <a:br>
              <a:rPr lang="ru-RU" sz="2800" b="1" dirty="0" smtClean="0">
                <a:solidFill>
                  <a:schemeClr val="bg1"/>
                </a:solidFill>
              </a:rPr>
            </a:br>
            <a:r>
              <a:rPr lang="ru-RU" sz="2800" b="1" dirty="0">
                <a:solidFill>
                  <a:schemeClr val="bg1"/>
                </a:solidFill>
              </a:rPr>
              <a:t/>
            </a:r>
            <a:br>
              <a:rPr lang="ru-RU" sz="2800" b="1" dirty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339752" y="4725144"/>
            <a:ext cx="61926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Компьютер предоставляет разнообразный спектр возможностей удаление случайностей, помех и исправления недостатков, приключившихся в момент съемки.</a:t>
            </a:r>
            <a:endParaRPr lang="ru-RU" sz="2400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arleton E Watki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700808"/>
            <a:ext cx="6192688" cy="403409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1" i="1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 докомпьютерные времена исправления дефектов на снимке достигалось различными способами при печати или при помощи ретуши.</a:t>
            </a:r>
            <a:endParaRPr lang="ru-RU" sz="2800" b="1" i="1" cap="none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348880"/>
            <a:ext cx="8352928" cy="4464496"/>
          </a:xfrm>
        </p:spPr>
        <p:txBody>
          <a:bodyPr>
            <a:normAutofit fontScale="92500" lnSpcReduction="10000"/>
          </a:bodyPr>
          <a:lstStyle/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  <a:p>
            <a:endParaRPr lang="ru-RU" sz="2400" dirty="0" smtClean="0">
              <a:solidFill>
                <a:schemeClr val="bg1"/>
              </a:solidFill>
            </a:endParaRPr>
          </a:p>
          <a:p>
            <a:pPr algn="ctr"/>
            <a:r>
              <a:rPr lang="ru-RU" sz="2400" b="1" dirty="0" smtClean="0">
                <a:solidFill>
                  <a:schemeClr val="accent2">
                    <a:lumMod val="50000"/>
                  </a:schemeClr>
                </a:solidFill>
              </a:rPr>
              <a:t>Например</a:t>
            </a:r>
            <a:r>
              <a:rPr lang="ru-RU" sz="2400" b="1" dirty="0">
                <a:solidFill>
                  <a:schemeClr val="accent2">
                    <a:lumMod val="50000"/>
                  </a:schemeClr>
                </a:solidFill>
              </a:rPr>
              <a:t>, с помощью комбинации негативов облака из одного снимка переносились на другой, когда ранние технологии не могли передать небо правильно</a:t>
            </a:r>
            <a:r>
              <a:rPr lang="ru-RU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www.photorepair.ru/wp-content/uploads/otkryitka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989" y="3239181"/>
            <a:ext cx="5471882" cy="3235852"/>
          </a:xfrm>
          <a:prstGeom prst="rect">
            <a:avLst/>
          </a:prstGeom>
          <a:noFill/>
        </p:spPr>
      </p:pic>
      <p:pic>
        <p:nvPicPr>
          <p:cNvPr id="21506" name="Picture 2" descr="Ð¾ÑÐºÑÑÑÐºÐ°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0648"/>
            <a:ext cx="5466327" cy="2852936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2200" y="0"/>
            <a:ext cx="2592288" cy="5949280"/>
          </a:xfrm>
        </p:spPr>
        <p:txBody>
          <a:bodyPr>
            <a:normAutofit fontScale="90000"/>
          </a:bodyPr>
          <a:lstStyle/>
          <a:p>
            <a:pPr fontAlgn="base"/>
            <a:r>
              <a:rPr lang="ru-RU" sz="3100" dirty="0" smtClean="0"/>
              <a:t/>
            </a:r>
            <a:br>
              <a:rPr lang="ru-RU" sz="3100" dirty="0" smtClean="0"/>
            </a:br>
            <a:r>
              <a:rPr lang="ru-RU" sz="3100" dirty="0"/>
              <a:t/>
            </a:r>
            <a:br>
              <a:rPr lang="ru-RU" sz="3100" dirty="0"/>
            </a:br>
            <a:r>
              <a:rPr lang="ru-RU" sz="3100" dirty="0" smtClean="0"/>
              <a:t/>
            </a:r>
            <a:br>
              <a:rPr lang="ru-RU" sz="3100" dirty="0" smtClean="0"/>
            </a:br>
            <a:r>
              <a:rPr lang="ru-RU" sz="3100" dirty="0" smtClean="0"/>
              <a:t/>
            </a:r>
            <a:br>
              <a:rPr lang="ru-RU" sz="3100" dirty="0" smtClean="0"/>
            </a:br>
            <a:r>
              <a:rPr lang="ru-RU" sz="2000" b="1" cap="none" dirty="0" smtClean="0">
                <a:ln w="12700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Многие </a:t>
            </a:r>
            <a:r>
              <a:rPr lang="ru-RU" sz="2000" b="1" cap="none" dirty="0">
                <a:ln w="12700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фотоподделки 19 века сейчас выглядят наивно, но если вспомнить, что 100 лет назад не было фотошопа, а изображение создавалось примитивными методами, техника некоторых фотографий вызывает восхищение: талантливым фотографам прекрасно удавалось сделать изображение реалистичным, создать продуманный сюжет и художественную композицию.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359</TotalTime>
  <Words>561</Words>
  <Application>Microsoft Office PowerPoint</Application>
  <PresentationFormat>Экран (4:3)</PresentationFormat>
  <Paragraphs>52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Трек</vt:lpstr>
      <vt:lpstr>Фотография и компьютер</vt:lpstr>
      <vt:lpstr>Презентация PowerPoint</vt:lpstr>
      <vt:lpstr>Появление компьютера, электронно-цифровых технологий расширило возможности съемки и обработки фотографии.</vt:lpstr>
      <vt:lpstr>Однако применение в работе компьютерных программ требует не только технологических навыков, но и осознание их художественных возможностей.</vt:lpstr>
      <vt:lpstr>Новая технология облегчает получение изображения, повышает качество и в то же время заставляет по новому взглянуть на смысл фотографии как искусства и информационного сообщения.</vt:lpstr>
      <vt:lpstr>Рассмотрим, что может произойти со снимком при его компьютерной обработке.</vt:lpstr>
      <vt:lpstr>                           </vt:lpstr>
      <vt:lpstr>В докомпьютерные времена исправления дефектов на снимке достигалось различными способами при печати или при помощи ретуши.</vt:lpstr>
      <vt:lpstr>    Многие фотоподделки 19 века сейчас выглядят наивно, но если вспомнить, что 100 лет назад не было фотошопа, а изображение создавалось примитивными методами, техника некоторых фотографий вызывает восхищение: талантливым фотографам прекрасно удавалось сделать изображение реалистичным, создать продуманный сюжет и художественную композицию.  </vt:lpstr>
      <vt:lpstr> </vt:lpstr>
      <vt:lpstr>Помимо уже упоминающегося досадной и случайной помехи в кадре, в сфотографированном изображении может быть:</vt:lpstr>
      <vt:lpstr>Все эти преобразования позволяют настолько изменить содержание картинки, что вместо помехи-ветки, перекрывающей лицо человека, можно убрать самого человека или поместить  другого.</vt:lpstr>
      <vt:lpstr>Чтобы не произошло искажений , при которых информация превращается в деформацию, корректировка фотографии должна иметь разумные пределы.</vt:lpstr>
      <vt:lpstr>Вмешательство фотографа в «визуальное сообщение» не должно приводить к подмене факта новой реальностью, ее «двойником»,которому трудно не поверить и не обмануться благодаря внешней схожести с оригиналом.</vt:lpstr>
      <vt:lpstr>Презентация PowerPoint</vt:lpstr>
      <vt:lpstr>Так рождается новая задача фотохудожника-создание фотоархива и умение работать с ним.</vt:lpstr>
      <vt:lpstr>Презентация PowerPoint</vt:lpstr>
      <vt:lpstr>В нем происходит композиционное и смысловое соединение разных изображений-фотографий, рисунков, текстов- в композицию, рождающую художественный образ.</vt:lpstr>
      <vt:lpstr>Презентация PowerPoint</vt:lpstr>
      <vt:lpstr>     В коллаже, как в любой картине, должен быть выделен смысловой центр и достигнута его композиционная сбалансированность с элементами второго, третьего планов. </vt:lpstr>
      <vt:lpstr>Творческое задание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Фотография и компьютер</dc:title>
  <dc:creator>gulachek</dc:creator>
  <cp:lastModifiedBy>Пользователь</cp:lastModifiedBy>
  <cp:revision>30</cp:revision>
  <dcterms:created xsi:type="dcterms:W3CDTF">2018-12-09T07:52:30Z</dcterms:created>
  <dcterms:modified xsi:type="dcterms:W3CDTF">2019-02-02T00:48:58Z</dcterms:modified>
</cp:coreProperties>
</file>